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511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0380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82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5603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701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0875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1345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390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554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6615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2385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C8C9A7-FC3A-48FD-88D9-0B55A530FE93}" type="datetimeFigureOut">
              <a:rPr lang="ru-RU" smtClean="0"/>
              <a:t>01.12.2017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0C5193-DF27-44B9-9549-0B68FD3808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527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05065" y="-137938"/>
            <a:ext cx="5338936" cy="1210146"/>
          </a:xfrm>
        </p:spPr>
        <p:txBody>
          <a:bodyPr>
            <a:normAutofit/>
          </a:bodyPr>
          <a:lstStyle/>
          <a:p>
            <a:r>
              <a:rPr lang="ru-RU" dirty="0" smtClean="0"/>
              <a:t>День матери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6631"/>
            <a:ext cx="3744416" cy="3888433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dirty="0"/>
              <a:t>В этот день кадеты пригласили своих мам на праздник в школу. В </a:t>
            </a:r>
            <a:r>
              <a:rPr lang="ru-RU" dirty="0" smtClean="0"/>
              <a:t>5-8-х </a:t>
            </a:r>
            <a:r>
              <a:rPr lang="ru-RU" dirty="0"/>
              <a:t>классах звучали стихи и песни в честь мам, разыгрывались сценки и проводились викторины. В 7Б классе мамы показали своим сыновьям , какие они спортивные, участвуя с ними в «весёлых стартах». Во всех классах царила атмосфера радости, добра, звучал весёлый смех. Праздник закончился  традиционным </a:t>
            </a:r>
            <a:r>
              <a:rPr lang="ru-RU" dirty="0" smtClean="0"/>
              <a:t>чаепитием.</a:t>
            </a:r>
            <a:endParaRPr lang="ru-RU" dirty="0"/>
          </a:p>
        </p:txBody>
      </p:sp>
      <p:pic>
        <p:nvPicPr>
          <p:cNvPr id="1026" name="Picture 2" descr="D:\Desktop\день матери\IMG_222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88" r="6029"/>
          <a:stretch/>
        </p:blipFill>
        <p:spPr bwMode="auto">
          <a:xfrm>
            <a:off x="3995936" y="1052736"/>
            <a:ext cx="5148064" cy="2419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день матери\IMG_224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8" r="29276" b="32574"/>
          <a:stretch/>
        </p:blipFill>
        <p:spPr bwMode="auto">
          <a:xfrm>
            <a:off x="-1" y="3699927"/>
            <a:ext cx="4594309" cy="317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Desktop\день матери\IMG_225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2" t="17187" r="12288"/>
          <a:stretch/>
        </p:blipFill>
        <p:spPr bwMode="auto">
          <a:xfrm>
            <a:off x="4716016" y="3699926"/>
            <a:ext cx="4427985" cy="315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0680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День матери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декабря—международный день борьбы со СПИДом</dc:title>
  <dc:creator>Admin</dc:creator>
  <cp:lastModifiedBy>Admin</cp:lastModifiedBy>
  <cp:revision>2</cp:revision>
  <dcterms:created xsi:type="dcterms:W3CDTF">2017-12-01T08:16:45Z</dcterms:created>
  <dcterms:modified xsi:type="dcterms:W3CDTF">2017-12-01T08:19:47Z</dcterms:modified>
</cp:coreProperties>
</file>